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76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4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9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4647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96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49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0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5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5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5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0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65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4A70-7C62-15BA-3B0B-CB17C8D0A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Interaktivno</a:t>
            </a:r>
            <a:r>
              <a:rPr lang="en-US" dirty="0"/>
              <a:t> </a:t>
            </a:r>
            <a:r>
              <a:rPr lang="en-US" dirty="0" err="1"/>
              <a:t>grafičko</a:t>
            </a:r>
            <a:r>
              <a:rPr lang="en-US" dirty="0"/>
              <a:t> </a:t>
            </a:r>
            <a:r>
              <a:rPr lang="en-US" dirty="0" err="1"/>
              <a:t>okruženje</a:t>
            </a:r>
            <a:r>
              <a:rPr lang="en-US" dirty="0"/>
              <a:t> za </a:t>
            </a:r>
            <a:r>
              <a:rPr lang="en-US" dirty="0" err="1"/>
              <a:t>demonstraciju</a:t>
            </a:r>
            <a:r>
              <a:rPr lang="en-US" dirty="0"/>
              <a:t> </a:t>
            </a:r>
            <a:r>
              <a:rPr lang="en-US" dirty="0" err="1"/>
              <a:t>renderovanja</a:t>
            </a:r>
            <a:r>
              <a:rPr lang="en-US" dirty="0"/>
              <a:t> </a:t>
            </a:r>
            <a:r>
              <a:rPr lang="en-US" dirty="0" err="1"/>
              <a:t>trodimenzionalnih</a:t>
            </a:r>
            <a:r>
              <a:rPr lang="en-US" dirty="0"/>
              <a:t> </a:t>
            </a:r>
            <a:r>
              <a:rPr lang="en-US" dirty="0" err="1"/>
              <a:t>objekata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E499F-AE09-2A75-D87D-2B98AF63B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736851"/>
            <a:ext cx="9440034" cy="1049867"/>
          </a:xfrm>
        </p:spPr>
        <p:txBody>
          <a:bodyPr/>
          <a:lstStyle/>
          <a:p>
            <a:r>
              <a:rPr lang="en-US" dirty="0"/>
              <a:t>Jovan Srdanov RA 145/2019</a:t>
            </a:r>
          </a:p>
        </p:txBody>
      </p:sp>
    </p:spTree>
    <p:extLst>
      <p:ext uri="{BB962C8B-B14F-4D97-AF65-F5344CB8AC3E}">
        <p14:creationId xmlns:p14="http://schemas.microsoft.com/office/powerpoint/2010/main" val="174056602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Model Wallpapers - Wallpaper Cave">
            <a:extLst>
              <a:ext uri="{FF2B5EF4-FFF2-40B4-BE49-F238E27FC236}">
                <a16:creationId xmlns:a16="http://schemas.microsoft.com/office/drawing/2014/main" id="{3766B5B5-ABDD-C5AE-C7AE-0663D2FDC8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58646"/>
            <a:ext cx="5628425" cy="316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Models Wallpapers - Wallpaper Cave">
            <a:extLst>
              <a:ext uri="{FF2B5EF4-FFF2-40B4-BE49-F238E27FC236}">
                <a16:creationId xmlns:a16="http://schemas.microsoft.com/office/drawing/2014/main" id="{3FACBC0C-F5DA-7271-5611-1D2FDA03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5" y="2944146"/>
            <a:ext cx="5987844" cy="336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85A73C1-8362-7BC5-8F09-107695A2A3B1}"/>
              </a:ext>
            </a:extLst>
          </p:cNvPr>
          <p:cNvSpPr txBox="1">
            <a:spLocks/>
          </p:cNvSpPr>
          <p:nvPr/>
        </p:nvSpPr>
        <p:spPr>
          <a:xfrm>
            <a:off x="913795" y="934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Ra</a:t>
            </a:r>
            <a:r>
              <a:rPr lang="sr-Latn-ME" dirty="0"/>
              <a:t>čunarska grafika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2446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E6F606-F67F-7B20-946E-CC26F34D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Onsnovni koncepti</a:t>
            </a:r>
            <a:r>
              <a:rPr lang="sr-Cyrl-RS" dirty="0"/>
              <a:t> - </a:t>
            </a:r>
            <a:r>
              <a:rPr lang="en-US" dirty="0"/>
              <a:t>t</a:t>
            </a:r>
            <a:r>
              <a:rPr lang="sr-Latn-ME" dirty="0"/>
              <a:t>emena i model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104EF2-04A9-D011-6239-D8A34B0A1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1" y="3318386"/>
            <a:ext cx="5575852" cy="313488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57C794-32B4-ADC3-2EAB-85BBBBD24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43" y="1137598"/>
            <a:ext cx="6108586" cy="3434402"/>
          </a:xfrm>
        </p:spPr>
      </p:pic>
    </p:spTree>
    <p:extLst>
      <p:ext uri="{BB962C8B-B14F-4D97-AF65-F5344CB8AC3E}">
        <p14:creationId xmlns:p14="http://schemas.microsoft.com/office/powerpoint/2010/main" val="9732211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E6F606-F67F-7B20-946E-CC26F34D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en-US" dirty="0"/>
              <a:t>Normale –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usrednjene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104EF2-04A9-D011-6239-D8A34B0A1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71" y="3318386"/>
            <a:ext cx="5575852" cy="313488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57C794-32B4-ADC3-2EAB-85BBBBD24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143" y="1137598"/>
            <a:ext cx="6108586" cy="3434402"/>
          </a:xfrm>
        </p:spPr>
      </p:pic>
    </p:spTree>
    <p:extLst>
      <p:ext uri="{BB962C8B-B14F-4D97-AF65-F5344CB8AC3E}">
        <p14:creationId xmlns:p14="http://schemas.microsoft.com/office/powerpoint/2010/main" val="25938578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konstanto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7509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</a:t>
            </a:r>
            <a:r>
              <a:rPr lang="en-US" dirty="0" err="1"/>
              <a:t>Guroovo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2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</a:t>
            </a:r>
            <a:r>
              <a:rPr lang="en-US" dirty="0" err="1"/>
              <a:t>Fongovo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9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en-US" dirty="0" err="1"/>
              <a:t>Materijali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8DFC5-BAC1-453C-A490-0BD3D2A6B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90" y="1053599"/>
            <a:ext cx="4855464" cy="27298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B1EA1-65DE-93A2-068A-3F34D6D83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90336"/>
            <a:ext cx="4850860" cy="2727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53770-4B7C-E757-18EE-CE171F6D6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46" y="3844091"/>
            <a:ext cx="4850860" cy="27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468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19CB-2C7F-8744-959E-CC328221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68646"/>
            <a:ext cx="10353763" cy="2511835"/>
          </a:xfrm>
        </p:spPr>
        <p:txBody>
          <a:bodyPr>
            <a:normAutofit/>
          </a:bodyPr>
          <a:lstStyle/>
          <a:p>
            <a:r>
              <a:rPr lang="en-US" sz="5400" dirty="0" err="1"/>
              <a:t>Hvala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p</a:t>
            </a:r>
            <a:r>
              <a:rPr lang="sr-Latn-ME" sz="5400" dirty="0"/>
              <a:t>ažnji!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A319-0409-9BB2-C276-1A22D6552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84" y="3618169"/>
            <a:ext cx="10352199" cy="1140644"/>
          </a:xfrm>
        </p:spPr>
        <p:txBody>
          <a:bodyPr>
            <a:normAutofit/>
          </a:bodyPr>
          <a:lstStyle/>
          <a:p>
            <a:r>
              <a:rPr lang="en-US" sz="5400" dirty="0" err="1"/>
              <a:t>Pitanja</a:t>
            </a:r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17701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53</TotalTime>
  <Words>47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Calisto MT</vt:lpstr>
      <vt:lpstr>Wingdings 2</vt:lpstr>
      <vt:lpstr>Slate</vt:lpstr>
      <vt:lpstr>Interaktivno grafičko okruženje za demonstraciju renderovanja trodimenzionalnih objekata</vt:lpstr>
      <vt:lpstr>PowerPoint Presentation</vt:lpstr>
      <vt:lpstr>Onsnovni koncepti - temena i model</vt:lpstr>
      <vt:lpstr>Normale – sve i usrednjene</vt:lpstr>
      <vt:lpstr>Tehnike senčenja - konstanto</vt:lpstr>
      <vt:lpstr>Tehnike senčenja - Guroovo</vt:lpstr>
      <vt:lpstr>Tehnike senčenja - Fongovo</vt:lpstr>
      <vt:lpstr>Materijali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Interaktivno grafičko okruženje za demonstraciju renderovanja trodimenzionalnih objekata</dc:title>
  <dc:creator>RA 145/2019 - Srdanov Jovan</dc:creator>
  <cp:lastModifiedBy>RA 145/2019 - Srdanov Jovan</cp:lastModifiedBy>
  <cp:revision>19</cp:revision>
  <dcterms:created xsi:type="dcterms:W3CDTF">2023-09-13T14:05:53Z</dcterms:created>
  <dcterms:modified xsi:type="dcterms:W3CDTF">2023-09-13T15:00:21Z</dcterms:modified>
</cp:coreProperties>
</file>